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0693400" cy="756126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99FF"/>
    <a:srgbClr val="00FF00"/>
    <a:srgbClr val="66FF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6666" userDrawn="1">
          <p15:clr>
            <a:srgbClr val="F26B43"/>
          </p15:clr>
        </p15:guide>
        <p15:guide id="4" orient="horz" pos="46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画面の領域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763" r="4163" b="4799"/>
          <a:stretch/>
        </p:blipFill>
        <p:spPr>
          <a:xfrm>
            <a:off x="218990" y="231487"/>
            <a:ext cx="2441368" cy="128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/>
          <p:cNvSpPr/>
          <p:nvPr/>
        </p:nvSpPr>
        <p:spPr>
          <a:xfrm>
            <a:off x="3573265" y="2893375"/>
            <a:ext cx="55326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１１月　</a:t>
            </a:r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ja-JP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  <a:endParaRPr lang="en-US" altLang="ja-JP" sz="4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  <a:endParaRPr lang="en-US" altLang="ja-JP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１８</a:t>
            </a:r>
            <a:r>
              <a:rPr lang="ja-JP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  <a:endParaRPr lang="ja-JP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652302" y="3403256"/>
            <a:ext cx="322533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ja-JP" sz="2800" b="1" dirty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2800" b="1" dirty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800" b="1" dirty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2800" b="1" dirty="0" smtClean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lang="en-US" altLang="ja-JP" sz="2800" b="1" dirty="0" smtClean="0">
              <a:ln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800" b="1" dirty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b="1" dirty="0" smtClean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2800" b="1" dirty="0" smtClean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lang="ja-JP" altLang="en-US" sz="2800" b="1" dirty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800" b="1" dirty="0">
                <a:ln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endParaRPr lang="ja-JP" altLang="en-US" sz="2800" b="1" cap="none" spc="0" dirty="0">
              <a:ln/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15018" y="6113607"/>
            <a:ext cx="10757383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2800" b="1" dirty="0" smtClean="0">
                <a:ln/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山万グループの保育園</a:t>
            </a:r>
            <a:endParaRPr lang="en-US" altLang="ja-JP" sz="2800" b="1" dirty="0" smtClean="0">
              <a:ln/>
              <a:solidFill>
                <a:schemeClr val="accent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5400" b="1" dirty="0" smtClean="0">
                <a:ln/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5400" b="1" dirty="0" smtClean="0">
                <a:ln/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卒･保育園見学＆就職説明会</a:t>
            </a:r>
            <a:endParaRPr lang="ja-JP" altLang="en-US" sz="5400" b="1" cap="none" spc="0" dirty="0">
              <a:ln/>
              <a:solidFill>
                <a:schemeClr val="accent4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t="13291" r="4391"/>
          <a:stretch/>
        </p:blipFill>
        <p:spPr>
          <a:xfrm>
            <a:off x="2901317" y="59516"/>
            <a:ext cx="3295292" cy="227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79" y="88644"/>
            <a:ext cx="4354509" cy="290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0" y="2801167"/>
            <a:ext cx="4042459" cy="386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雲形吹き出し 16"/>
          <p:cNvSpPr/>
          <p:nvPr/>
        </p:nvSpPr>
        <p:spPr>
          <a:xfrm>
            <a:off x="0" y="1518060"/>
            <a:ext cx="3507971" cy="1723904"/>
          </a:xfrm>
          <a:prstGeom prst="cloudCallout">
            <a:avLst>
              <a:gd name="adj1" fmla="val 29854"/>
              <a:gd name="adj2" fmla="val 4858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ランチしながら質問してください！</a:t>
            </a:r>
            <a:endParaRPr kumimoji="1"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私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たちが心配なこと何でもお答え</a:t>
            </a: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します</a:t>
            </a:r>
          </a:p>
        </p:txBody>
      </p:sp>
      <p:pic>
        <p:nvPicPr>
          <p:cNvPr id="11" name="図 10" descr="画面の領域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6154" r="-5728" b="3846"/>
          <a:stretch/>
        </p:blipFill>
        <p:spPr>
          <a:xfrm>
            <a:off x="9264972" y="4482385"/>
            <a:ext cx="955372" cy="89267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029723" y="4893991"/>
            <a:ext cx="58390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1400" cap="none" spc="0" dirty="0" smtClean="0">
                <a:ln/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お申し込みはこちらの</a:t>
            </a:r>
            <a:r>
              <a:rPr lang="en-US" altLang="ja-JP" sz="1400" cap="none" spc="0" dirty="0" smtClean="0">
                <a:ln/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lang="ja-JP" altLang="en-US" sz="1400" cap="none" spc="0" dirty="0" smtClean="0">
                <a:ln/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コードからメールに</a:t>
            </a:r>
            <a:endParaRPr lang="en-US" altLang="ja-JP" sz="1400" cap="none" spc="0" dirty="0" smtClean="0">
              <a:ln/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400" cap="none" spc="0" dirty="0" smtClean="0">
                <a:ln/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ご希望日とご連絡先をいれてくださいね</a:t>
            </a:r>
            <a:endParaRPr lang="ja-JP" altLang="en-US" sz="1400" cap="none" spc="0" dirty="0">
              <a:ln/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34760" y="5430966"/>
            <a:ext cx="286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ユーカリハローキッズ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みやの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もり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ハローキッズ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30178" y="5453521"/>
            <a:ext cx="315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ユーカリの森マイキッズ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ウエスト・デイリーキッズ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0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1245</TotalTime>
  <Words>49</Words>
  <Application>Microsoft Office PowerPoint</Application>
  <PresentationFormat>ユーザー設定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花里 由貴子</cp:lastModifiedBy>
  <cp:revision>74</cp:revision>
  <cp:lastPrinted>2023-10-13T02:25:23Z</cp:lastPrinted>
  <dcterms:created xsi:type="dcterms:W3CDTF">2017-07-31T10:46:25Z</dcterms:created>
  <dcterms:modified xsi:type="dcterms:W3CDTF">2023-10-18T06:26:54Z</dcterms:modified>
</cp:coreProperties>
</file>